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D5E30-02B1-8085-D84C-7B3575203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551B6-2572-2F61-6A5F-4A53F48E5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709892-0712-7A80-3F37-A3398AB4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9C611F-4B56-E6A7-3C90-83CFC15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3C82A2-5D45-473B-2D36-3EC33EFC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751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6E611-C543-ABA5-C413-B6939072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52BCB2-896B-16D2-F2FC-A629E3F5B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51B1E5-384F-2EC8-F63D-10AE9A6CF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00EB66-8825-C47B-1388-F0E1C27E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57BE36-36ED-4C27-7EDA-595295C3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97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6F1D6C-1ACC-BCF9-4B89-EAFC1EACA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C24A68-A304-1A3C-D819-1E8BB539B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3E7F37-C312-DFD5-45C3-21A48C64F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A8514-3816-FE72-61B6-E6B26C62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25FB1D-9A93-E201-FAB6-1E03C738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6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33848-AC27-8B62-E745-7512EF1E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1A9D7E-EE87-8750-749B-1A37CEA6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9C8308-0DAC-20C7-A4D2-0ECC2CE8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31FA6C-9B5B-71D9-2634-9F8F698F0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DFB7E5-8E7D-888C-DC54-D512DE4E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97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7A59F-E0C3-5945-A9C9-BA6539A0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C2C1D3-704D-12DC-4B11-73B8F46A2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0F9BBE-E3FC-ED15-FE03-A32C98C7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509D59-A14D-2467-81D0-D66A5EBE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A52127-0904-41FF-CA56-CAA5B8DD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87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7783A-CB57-974D-B43F-2DE18D16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696A47-AE9A-B78E-C0E3-9F7DFA645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44CB27-3444-A9DC-E4B7-CE1979948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D6AEDC-07E6-82C5-B20A-2B28A3D2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A6CF66-8169-3483-8BA1-C27BB925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C7DA29-AC40-5530-23EF-97A3D278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86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A060B2-CA04-EA0B-8339-346F9BDE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591B21-44C6-A57D-2A8A-DBC1283D2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C1AB04-518B-DC5A-C753-D17B2AC15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A2AB40-EF13-4F1A-9D97-51FB8EA60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186BB3-8059-7575-D3EA-EA1653D4E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5ECDE9-291D-CF26-C0AC-342ED5EF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A6532FE-9C1C-BACE-DCCB-A1DFCF24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7B5EE14-87B4-3A09-B446-B6939EB7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24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5136E-8595-74F7-6EF4-7F5FCAB5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3F487C-57EF-CDCC-AFBE-C2AFE61D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61795F-CB29-B7C5-0C79-19AAC41A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A457AB-1D17-1A4D-34D8-BAA2EC8E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82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C83E95-E136-8FA1-A1A6-D02A4A67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6E4A0B-8FB6-3CE2-C088-AEBEA2418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9B7242-CF9F-4446-D63E-33851CDD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830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7A180-DF05-C343-7EAB-29C0CB02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7E69BC-986D-818B-5F32-1D755F05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A1681E-BCE4-1F5A-063A-AC9D73AA4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00EF94-DB43-4B2C-9328-C7C5697D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CEC2E2-3AD9-4D0E-6CBF-B1318789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73E532-7AB4-429F-C372-59E84597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17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80A8-06FA-8F64-C1C7-673493B4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1F4AE7E-A1F4-A169-BA0E-DC76F12D9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7E76F4-CFB1-E579-37E9-9F2B93C50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A5216-FD16-E25A-150F-BFA8B3FD3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26A582-3E38-3969-CCBE-B7DA7375A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930D5A-1885-3DB3-A3F4-36A559ED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16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51D320-AD4C-EED5-75DA-A99C6AD6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D05EC8-0D20-9370-CD07-730634E1D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56976B-FC63-D737-D682-DFBA2DEDD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F0424-278A-4A6D-924B-9E59220736CA}" type="datetimeFigureOut">
              <a:rPr lang="pt-BR" smtClean="0"/>
              <a:t>17/11/2022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5E86C3-41CE-8513-8A47-39224D443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6FBF45-5389-395E-2E6D-27BB7F509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D873-B1EF-4A01-9B08-244A3FC94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6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578BADA2-80A9-A47B-FCAE-04EE062B04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950" y="0"/>
            <a:ext cx="1096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0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42"/>
    </mc:Choice>
    <mc:Fallback>
      <p:transition spd="slow" advTm="13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França</dc:creator>
  <cp:lastModifiedBy>Daniel França</cp:lastModifiedBy>
  <cp:revision>1</cp:revision>
  <dcterms:created xsi:type="dcterms:W3CDTF">2022-11-17T17:58:47Z</dcterms:created>
  <dcterms:modified xsi:type="dcterms:W3CDTF">2022-11-17T18:13:23Z</dcterms:modified>
</cp:coreProperties>
</file>